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6" r:id="rId4"/>
    <p:sldId id="257" r:id="rId5"/>
    <p:sldId id="266" r:id="rId6"/>
    <p:sldId id="258" r:id="rId7"/>
    <p:sldId id="259" r:id="rId8"/>
    <p:sldId id="260" r:id="rId9"/>
    <p:sldId id="261" r:id="rId10"/>
    <p:sldId id="262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13.12.2019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8662" y="2214554"/>
            <a:ext cx="759534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 </a:t>
            </a:r>
            <a:r>
              <a:rPr lang="ru-RU" sz="4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сыныпқа арналған</a:t>
            </a:r>
            <a:r>
              <a:rPr lang="ru-RU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kk-KZ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Электрондық нұсқаулық</a:t>
            </a:r>
            <a:endParaRPr lang="ru-RU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14290"/>
            <a:ext cx="9001156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00034" y="285728"/>
            <a:ext cx="8643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b="1" dirty="0" smtClean="0"/>
              <a:t>Мақсаты: </a:t>
            </a:r>
            <a:r>
              <a:rPr lang="kk-KZ" dirty="0" smtClean="0"/>
              <a:t>Мұғалімдерге және оқушыларға оқулықтың цифрлық үлгісін әзірлеу.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1071546"/>
            <a:ext cx="84296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dirty="0" smtClean="0"/>
              <a:t>Нұсқаулық: 10 сыныпқа арнап, дайындалған сайттың негізгі бетінде 2 батырма орналасқан.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Мұғалімдерге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Оқушыларға</a:t>
            </a:r>
          </a:p>
          <a:p>
            <a:r>
              <a:rPr lang="kk-KZ" dirty="0" smtClean="0"/>
              <a:t> </a:t>
            </a:r>
            <a:r>
              <a:rPr lang="kk-KZ" dirty="0" smtClean="0"/>
              <a:t>Мұғалімдер бөліміне өткенде, мұғалімге арналған қысқа мерзімді жоспар және ұзақ мерзімді жоспарды көруге болады.</a:t>
            </a:r>
          </a:p>
          <a:p>
            <a:r>
              <a:rPr lang="kk-KZ" dirty="0" smtClean="0"/>
              <a:t>Оқушылар батырмасы 4 бөліктен тұрады: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Теория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Видео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Глоссарий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k-KZ" dirty="0" smtClean="0"/>
              <a:t>Тест </a:t>
            </a:r>
          </a:p>
          <a:p>
            <a:r>
              <a:rPr lang="kk-KZ" dirty="0" smtClean="0"/>
              <a:t> </a:t>
            </a:r>
            <a:r>
              <a:rPr lang="kk-KZ" dirty="0" smtClean="0"/>
              <a:t>Теория бөлімінде оқушыларға 3 тараудан алынған тақырыптар ұсынылады.</a:t>
            </a:r>
          </a:p>
          <a:p>
            <a:r>
              <a:rPr lang="kk-KZ" dirty="0" smtClean="0"/>
              <a:t>Видео бөлімінде осы тарауларға байланысты видеолар бар.</a:t>
            </a:r>
          </a:p>
          <a:p>
            <a:r>
              <a:rPr lang="kk-KZ" dirty="0" smtClean="0"/>
              <a:t>Глоссарийда тақырыптарға байланысты термин сөздер берілген</a:t>
            </a:r>
          </a:p>
          <a:p>
            <a:r>
              <a:rPr lang="kk-KZ" dirty="0" smtClean="0"/>
              <a:t>Тест бөлімінде өткен тарауларға байланысты тест сұрақтары бар.</a:t>
            </a:r>
          </a:p>
          <a:p>
            <a:endParaRPr lang="kk-KZ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707499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8890061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285728"/>
            <a:ext cx="8643966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8763062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73" y="214290"/>
            <a:ext cx="9017021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4" y="285728"/>
            <a:ext cx="885828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85728"/>
            <a:ext cx="9001156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22</TotalTime>
  <Words>91</Words>
  <PresentationFormat>Экран (4:3)</PresentationFormat>
  <Paragraphs>16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Официальная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АЙГЕРИМ</dc:creator>
  <cp:lastModifiedBy>АЙГЕРИМ</cp:lastModifiedBy>
  <cp:revision>5</cp:revision>
  <dcterms:created xsi:type="dcterms:W3CDTF">2019-12-12T22:13:15Z</dcterms:created>
  <dcterms:modified xsi:type="dcterms:W3CDTF">2019-12-12T22:40:15Z</dcterms:modified>
</cp:coreProperties>
</file>